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1" r:id="rId5"/>
    <p:sldId id="263" r:id="rId6"/>
    <p:sldId id="264" r:id="rId7"/>
    <p:sldId id="262" r:id="rId8"/>
    <p:sldId id="258" r:id="rId9"/>
    <p:sldId id="260" r:id="rId10"/>
    <p:sldId id="259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l9may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Мамино\МК\Георгиевская бутоньерка\Фото для презентации с логотипами\08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286248" cy="3064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E:\Мамино\МК\Георгиевская бутоньерка\Фото для презентации с логотипами\09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65" y="1064889"/>
            <a:ext cx="4269249" cy="305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357694"/>
            <a:ext cx="8858312" cy="1661993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У согнутого треугольника нужно отрезать </a:t>
            </a:r>
            <a:r>
              <a:rPr lang="ru-RU" dirty="0" err="1">
                <a:solidFill>
                  <a:schemeClr val="bg1"/>
                </a:solidFill>
              </a:rPr>
              <a:t>размахрившиеся</a:t>
            </a:r>
            <a:r>
              <a:rPr lang="ru-RU" dirty="0">
                <a:solidFill>
                  <a:schemeClr val="bg1"/>
                </a:solidFill>
              </a:rPr>
              <a:t> углы примерно на 1 см так,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как это показано на фото.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i="1" dirty="0">
                <a:solidFill>
                  <a:schemeClr val="bg1"/>
                </a:solidFill>
              </a:rPr>
              <a:t>Удобнее держать заготовку в руках, а не пинцетом.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</a:rPr>
              <a:t>(На этом этапе пинцет был нужен только для более понятных фотографий)</a:t>
            </a:r>
          </a:p>
          <a:p>
            <a:pPr algn="ctr"/>
            <a:endParaRPr lang="ru-RU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мино\МК\Георгиевская бутоньерка\Фото для презентации с логотипами\10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616942" cy="4010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E:\Мамино\МК\Георгиевская бутоньерка\Фото для презентации с логотипами\fir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609600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286256"/>
            <a:ext cx="8858312" cy="2031325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Получившийся срез необходимо опалить на огне спиртовки или свечи.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Тут для безопасности пригодится пинцет. Держать его нужно очень близко к срезам, плотно прижимая их друг к другу.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 время опаливания срезы будут скреплены.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Соблюдайте осторожность при работе с огнем!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амино\МК\Георгиевская бутоньерка\Фото для презентации с логотипами\11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14769" cy="436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Так будет выглядеть заготовка лепестка после опаливания.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амино\МК\Георгиевская бутоньерка\Фото для презентации с логотипами\12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4494479" cy="3209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500570"/>
            <a:ext cx="8858312" cy="1508105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У получившейся заготовки необходимо отрезать нижнюю часть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(все неровные </a:t>
            </a:r>
            <a:r>
              <a:rPr lang="ru-RU" dirty="0" err="1">
                <a:solidFill>
                  <a:schemeClr val="bg1"/>
                </a:solidFill>
              </a:rPr>
              <a:t>размахрившиеся</a:t>
            </a:r>
            <a:r>
              <a:rPr lang="ru-RU" dirty="0">
                <a:solidFill>
                  <a:schemeClr val="bg1"/>
                </a:solidFill>
              </a:rPr>
              <a:t> края), оставляя лепесток понравившейся формы.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 этом высота лепестка по сгибам примерно составит 1,5-2 см,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предварительно оплавленным краям – около 1 см.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171" name="Picture 3" descr="E:\Мамино\МК\Георгиевская бутоньерка\Фото для презентации с логотипами\13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843" y="1038536"/>
            <a:ext cx="4514366" cy="322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амино\МК\Георгиевская бутоньерка\Фото для презентации с логотипами\14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16099" cy="393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E:\Мамино\МК\Георгиевская бутоньерка\Фото для презентации с логотипами\fir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609600" cy="60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286256"/>
            <a:ext cx="8858312" cy="1969770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Получившийся срез опалить на огне спиртовки или свечи.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Тут для безопасности необходим пинцет. Держать его нужно очень близко к срезам, плотно прижимая их друг к другу.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 время опаливания срезы будут скреплены.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Соблюдайте осторожность при работе с огнем!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амино\МК\Георгиевская бутоньерка\Фото для презентации с логотипами\15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0" y="642918"/>
            <a:ext cx="3493776" cy="249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E:\Мамино\МК\Георгиевская бутоньерка\Фото для презентации с логотипами\16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58942"/>
            <a:ext cx="3572076" cy="2554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E:\Мамино\МК\Георгиевская бутоньерка\Фото для презентации с логотипами\17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708750" cy="2651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5000636"/>
            <a:ext cx="8858312" cy="1107996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У нас получится вот такая заготовка лепестка.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Таких лепестков нам нужно сделать всего 7 штук.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амино\МК\Георгиевская бутоньерка\Фото для презентации с логотипами\22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9"/>
            <a:ext cx="5737658" cy="409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572008"/>
            <a:ext cx="8858312" cy="1446550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Склеивать лепестки между собой мы будем при помощи </a:t>
            </a:r>
            <a:r>
              <a:rPr lang="ru-RU" dirty="0" err="1">
                <a:solidFill>
                  <a:schemeClr val="bg1"/>
                </a:solidFill>
              </a:rPr>
              <a:t>термоклеевого</a:t>
            </a:r>
            <a:r>
              <a:rPr lang="ru-RU" dirty="0">
                <a:solidFill>
                  <a:schemeClr val="bg1"/>
                </a:solidFill>
              </a:rPr>
              <a:t> пистолета.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Клей нужно наносить только на небольшой участок – примерно 0,5-1 см.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Мамино\МК\Георгиевская бутоньерка\Фото для презентации с логотипами\23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7107"/>
            <a:ext cx="6117164" cy="436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29198"/>
            <a:ext cx="8858312" cy="1169551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Склейте три пары лепестков.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Мамино\МК\Георгиевская бутоньерка\Фото для презентации с логотипами\24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217208" cy="4439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1169551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Вклейте верхний лепесток.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амино\МК\Георгиевская бутоньерка\Фото для презентации с логотипами\25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493568" cy="320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E:\Мамино\МК\Георгиевская бутоньерка\Фото для презентации с логотипами\26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493569" cy="3208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643446"/>
            <a:ext cx="8858312" cy="1107996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Соберите веточку полностью.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Мамино\МК\Георгиевская бутоньерка\Фото для презентации с логотипами\35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284416" cy="4487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амино\МК\Георгиевская бутоньерка\Фото для презентации с логотипами\27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516544" cy="4653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5072074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Для основы броши возьмите отрезок 20-25 см символической </a:t>
            </a:r>
            <a:r>
              <a:rPr lang="ru-RU" dirty="0" err="1">
                <a:solidFill>
                  <a:schemeClr val="bg1"/>
                </a:solidFill>
              </a:rPr>
              <a:t>ленты-биколора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Мамино\МК\Георгиевская бутоньерка\Фото для презентации с логотипами\28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-6170"/>
            <a:ext cx="3900264" cy="4875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954107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Сложите ленту так, как показано на фото.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Скрепите булавкой.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амино\МК\Георгиевская бутоньерка\Фото для презентации с логотипами\29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652"/>
            <a:ext cx="6318051" cy="4511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857760"/>
            <a:ext cx="8858312" cy="1200329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Слои ленты нужно склеить между собой.</a:t>
            </a:r>
          </a:p>
          <a:p>
            <a:pPr algn="ctr"/>
            <a:endParaRPr lang="ru-RU" sz="100" dirty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" dirty="0">
              <a:solidFill>
                <a:schemeClr val="bg1"/>
              </a:solidFill>
            </a:endParaRP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Мамино\Домоводство\PICTURES\114291936_1403870277_1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955" y="71414"/>
            <a:ext cx="1854639" cy="128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643050"/>
            <a:ext cx="3783364" cy="2062103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Маленькая хитрость!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Термоклей</a:t>
            </a:r>
            <a:r>
              <a:rPr lang="ru-RU" dirty="0">
                <a:solidFill>
                  <a:schemeClr val="bg1"/>
                </a:solidFill>
              </a:rPr>
              <a:t> лучше всего нанести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точно под черные полоски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краям верхнего слоя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(в ином случае на лицевой стороне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могут проступить пятна от клея)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E:\Мамино\МК\Георгиевская бутоньерка\Фото для презентации с логотипами\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1643050"/>
            <a:ext cx="3528392" cy="4410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Мамино\МК\Георгиевская бутоньерка\Фото для презентации с логотипами\30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6017120" cy="429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786322"/>
            <a:ext cx="8858312" cy="1169551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Закрепите </a:t>
            </a:r>
            <a:r>
              <a:rPr lang="ru-RU" dirty="0" err="1">
                <a:solidFill>
                  <a:schemeClr val="bg1"/>
                </a:solidFill>
              </a:rPr>
              <a:t>термоклеем</a:t>
            </a:r>
            <a:r>
              <a:rPr lang="ru-RU" dirty="0">
                <a:solidFill>
                  <a:schemeClr val="bg1"/>
                </a:solidFill>
              </a:rPr>
              <a:t> обратную сторону ленты.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Мамино\МК\Георгиевская бутоньерка\Фото для презентации с логотипами\32-2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47581"/>
            <a:ext cx="6236955" cy="437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954107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Прикрепите с обратной стороны основу под брошь.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 зависимости от вида основы её можно приклеить или пришить.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Мамино\МК\Георгиевская бутоньерка\Фото для презентации с логотипами\33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7679"/>
            <a:ext cx="6284416" cy="4487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1169551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Нанесите </a:t>
            </a:r>
            <a:r>
              <a:rPr lang="ru-RU" dirty="0" err="1">
                <a:solidFill>
                  <a:schemeClr val="bg1"/>
                </a:solidFill>
              </a:rPr>
              <a:t>термоклей</a:t>
            </a:r>
            <a:r>
              <a:rPr lang="ru-RU" dirty="0">
                <a:solidFill>
                  <a:schemeClr val="bg1"/>
                </a:solidFill>
              </a:rPr>
              <a:t> на обратную сторону заготовленной веточки.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Соблюдайте осторожность при работе с </a:t>
            </a:r>
            <a:r>
              <a:rPr lang="ru-RU" sz="2200" b="1" dirty="0" err="1">
                <a:solidFill>
                  <a:schemeClr val="bg1"/>
                </a:solidFill>
              </a:rPr>
              <a:t>термоклеевым</a:t>
            </a:r>
            <a:r>
              <a:rPr lang="ru-RU" sz="2200" b="1" dirty="0">
                <a:solidFill>
                  <a:schemeClr val="bg1"/>
                </a:solidFill>
              </a:rPr>
              <a:t> пистолетом!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Мамино\МК\Георгиевская бутоньерка\Фото для презентации с логотипами\34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107" y="286238"/>
            <a:ext cx="6317253" cy="4510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917056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Наложите веточку на лицевую сторону основы броши.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Мамино\МК\Георгиевская бутоньерка\Фото для презентации с логотипами\35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841"/>
            <a:ext cx="6428432" cy="4590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желанию можно украсить веточку </a:t>
            </a:r>
            <a:r>
              <a:rPr lang="ru-RU" dirty="0" err="1">
                <a:solidFill>
                  <a:schemeClr val="bg1"/>
                </a:solidFill>
              </a:rPr>
              <a:t>полубусинами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Мамино\МК\Георгиевская бутоньерка\Бутоньерки к Дню Побед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601499"/>
            <a:ext cx="7531455" cy="5203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7" y="79221"/>
            <a:ext cx="5907356" cy="370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3929066"/>
            <a:ext cx="8858312" cy="2277547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Для изготовления броши нам понадобится: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атласная лента шириной 5 см черного и оранжевого цветов;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отрезок символической </a:t>
            </a:r>
            <a:r>
              <a:rPr lang="ru-RU" dirty="0" err="1">
                <a:solidFill>
                  <a:schemeClr val="bg1"/>
                </a:solidFill>
              </a:rPr>
              <a:t>ленты-биколора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основа для броши</a:t>
            </a:r>
          </a:p>
          <a:p>
            <a:pPr>
              <a:buFont typeface="Arial" pitchFamily="34" charset="0"/>
              <a:buChar char="•"/>
            </a:pP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полубусины</a:t>
            </a:r>
            <a:r>
              <a:rPr lang="ru-RU" i="1" dirty="0">
                <a:solidFill>
                  <a:schemeClr val="bg1"/>
                </a:solidFill>
              </a:rPr>
              <a:t> (по желанию)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ножницы, пинцет, спиртовка (или безопасная свеча в гильзе), </a:t>
            </a:r>
            <a:r>
              <a:rPr lang="ru-RU" dirty="0" err="1">
                <a:solidFill>
                  <a:schemeClr val="bg1"/>
                </a:solidFill>
              </a:rPr>
              <a:t>термоклеевой</a:t>
            </a:r>
            <a:r>
              <a:rPr lang="ru-RU" dirty="0">
                <a:solidFill>
                  <a:schemeClr val="bg1"/>
                </a:solidFill>
              </a:rPr>
              <a:t> пистолет.</a:t>
            </a:r>
          </a:p>
          <a:p>
            <a:pPr algn="ctr">
              <a:buFont typeface="Arial" pitchFamily="34" charset="0"/>
              <a:buChar char="•"/>
            </a:pP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Мамино\МК\Георгиевская бутоньерка\Бутоньерки к Дню Победы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936" y="623900"/>
            <a:ext cx="6716464" cy="5037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357430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 подготовке презентации  были использованы материалы сайтов:</a:t>
            </a:r>
            <a:endParaRPr lang="ru-RU" dirty="0">
              <a:solidFill>
                <a:schemeClr val="bg1"/>
              </a:solidFill>
              <a:hlinkClick r:id="rId3"/>
            </a:endParaRPr>
          </a:p>
          <a:p>
            <a:pPr algn="ctr"/>
            <a:endParaRPr lang="ru-RU" dirty="0">
              <a:hlinkClick r:id="rId3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http://gl9may.ru/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http://www.za-lentu.ru/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http://www.liveinternet.ru/community/1000812/post197337330/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http://www.symbolarium.ru/index.php/%D0%9B%D0%B0%D0%B2%D1%80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018" y="116632"/>
            <a:ext cx="6449209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917056"/>
            <a:ext cx="8858312" cy="954107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Атласную ленту нужно нарезать на квадраты.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Понадобится 7 квадратов каждого цвета.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142984"/>
            <a:ext cx="3787140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04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142984"/>
            <a:ext cx="3810000" cy="2720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000504"/>
            <a:ext cx="8858312" cy="2308324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Для изготовления одного лепестка нужно согнуть каждый квадрат по диагонали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 наложить один на другой так, как показано на фото.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Если сверху оказывается оранжевый треугольник,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то серединка получившегося лепестка будет оранжевой.</a:t>
            </a:r>
          </a:p>
          <a:p>
            <a:pPr algn="ctr"/>
            <a:endParaRPr lang="ru-RU" sz="8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Важно, чтоб все лепестки были одинаковыми!</a:t>
            </a:r>
          </a:p>
          <a:p>
            <a:pPr algn="ctr"/>
            <a:r>
              <a:rPr lang="ru-RU" u="sng" dirty="0">
                <a:solidFill>
                  <a:schemeClr val="bg1"/>
                </a:solidFill>
              </a:rPr>
              <a:t>Нужно следить за тем, чтобы верхним всегда оказывался треугольник</a:t>
            </a:r>
          </a:p>
          <a:p>
            <a:pPr algn="ctr"/>
            <a:r>
              <a:rPr lang="ru-RU" u="sng" dirty="0">
                <a:solidFill>
                  <a:schemeClr val="bg1"/>
                </a:solidFill>
              </a:rPr>
              <a:t>одного и того же цвета.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3040"/>
            <a:ext cx="4310034" cy="3077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05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423039"/>
            <a:ext cx="4286248" cy="3060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917056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Согните черный треугольник так, как показано на фото.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1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9" y="1423040"/>
            <a:ext cx="4221389" cy="3014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06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1423039"/>
            <a:ext cx="4286248" cy="3060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4917056"/>
            <a:ext cx="8858312" cy="677108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Согните оранжевый треугольник так, как показано на фото.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ино\МК\Георгиевская бутоньерка\Фото для презентации с логотипами\07л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814636" cy="415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714884"/>
            <a:ext cx="8858312" cy="1384995"/>
          </a:xfrm>
          <a:prstGeom prst="rect">
            <a:avLst/>
          </a:prstGeom>
          <a:solidFill>
            <a:srgbClr val="C00000">
              <a:alpha val="5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У нас получится такая заготовка.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Сложите её пополам (оранжевым цветом внутрь),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совместив острые углы.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ино\Домоводство\PICTURES\114291936_1403870277_10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71414"/>
            <a:ext cx="1285884" cy="891547"/>
          </a:xfrm>
          <a:prstGeom prst="rect">
            <a:avLst/>
          </a:prstGeom>
          <a:noFill/>
        </p:spPr>
      </p:pic>
      <p:pic>
        <p:nvPicPr>
          <p:cNvPr id="2051" name="Picture 3" descr="E:\Мамино\МК\Георгиевская бутоньерка\Фото для презентации с логотипами\18л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3048000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Мамино\МК\Георгиевская бутоньерка\Фото для презентации с логотипами\19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900" y="1714488"/>
            <a:ext cx="3048000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Мамино\МК\Георгиевская бутоньерка\Фото для презентации с логотипами\20л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214818"/>
            <a:ext cx="3048000" cy="21793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E:\Мамино\МК\Георгиевская бутоньерка\Фото для презентации с логотипами\21л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900" y="4214818"/>
            <a:ext cx="3048000" cy="2176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357166"/>
            <a:ext cx="6286544" cy="646331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Маленькая хитрость! Е</a:t>
            </a:r>
            <a:r>
              <a:rPr lang="ru-RU" dirty="0">
                <a:solidFill>
                  <a:schemeClr val="bg1"/>
                </a:solidFill>
              </a:rPr>
              <a:t>сли предварительно сколоть треугольники булавкой, как на фото, работать будет удобнее.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624</Words>
  <Application>Microsoft Office PowerPoint</Application>
  <PresentationFormat>Экран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moe</dc:creator>
  <cp:lastModifiedBy>Елена</cp:lastModifiedBy>
  <cp:revision>33</cp:revision>
  <dcterms:created xsi:type="dcterms:W3CDTF">2015-03-26T16:06:11Z</dcterms:created>
  <dcterms:modified xsi:type="dcterms:W3CDTF">2017-09-16T09:30:07Z</dcterms:modified>
</cp:coreProperties>
</file>